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5486400" cy="5143500"/>
  <p:notesSz cx="6858000" cy="9144000"/>
  <p:embeddedFontLst>
    <p:embeddedFont>
      <p:font typeface="Verdana" panose="020B0604030504040204" pitchFamily="34" charset="0"/>
      <p:regular r:id="rId5"/>
      <p:bold r:id="rId6"/>
      <p:italic r:id="rId7"/>
      <p:boldItalic r:id="rId8"/>
    </p:embeddedFont>
    <p:embeddedFont>
      <p:font typeface="Century Gothic" panose="020B0502020202020204" pitchFamily="34" charset="0"/>
      <p:regular r:id="rId9"/>
      <p:bold r:id="rId10"/>
      <p:italic r:id="rId11"/>
      <p:boldItalic r:id="rId12"/>
    </p:embeddedFont>
    <p:embeddedFont>
      <p:font typeface="Tahoma" panose="020B0604030504040204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17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C0C5"/>
    <a:srgbClr val="3CE7F0"/>
    <a:srgbClr val="1BD1D5"/>
    <a:srgbClr val="93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3216" y="312"/>
      </p:cViewPr>
      <p:guideLst>
        <p:guide orient="horz" pos="1620"/>
        <p:guide pos="17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25E2-FF27-4A72-A9C2-F06595D31EA7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00200" y="685800"/>
            <a:ext cx="36576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E598A-CB2C-457D-8F97-AD795B5B7D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E598A-CB2C-457D-8F97-AD795B5B7D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2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597821"/>
            <a:ext cx="466344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2914650"/>
            <a:ext cx="384048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31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74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77640" y="154781"/>
            <a:ext cx="123444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" y="154781"/>
            <a:ext cx="361188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2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62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8" y="3305176"/>
            <a:ext cx="466344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8" y="2180035"/>
            <a:ext cx="466344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27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" y="900113"/>
            <a:ext cx="242316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88920" y="900113"/>
            <a:ext cx="242316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6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05979"/>
            <a:ext cx="493776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151335"/>
            <a:ext cx="2424113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0" y="1631156"/>
            <a:ext cx="2424113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6" y="1151335"/>
            <a:ext cx="242506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6" y="1631156"/>
            <a:ext cx="242506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9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2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08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1" y="204787"/>
            <a:ext cx="1804988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04790"/>
            <a:ext cx="30670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1" y="1076328"/>
            <a:ext cx="1804988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80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600450"/>
            <a:ext cx="329184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59581"/>
            <a:ext cx="329184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025505"/>
            <a:ext cx="329184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05979"/>
            <a:ext cx="493776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00151"/>
            <a:ext cx="493776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4767263"/>
            <a:ext cx="12801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F5D73-C652-415F-BFEA-EEEBE2074E4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4767263"/>
            <a:ext cx="17373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4767263"/>
            <a:ext cx="12801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16ADB-25B6-4001-BC92-2591EA5BD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03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0" y="17907"/>
            <a:ext cx="5486400" cy="5143500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843764" y="8977467"/>
            <a:ext cx="1059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Century Gothic" pitchFamily="34" charset="0"/>
                <a:ea typeface="Verdana" pitchFamily="34" charset="0"/>
              </a:rPr>
              <a:t>RUN DARK</a:t>
            </a:r>
            <a:endParaRPr 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 rot="16200000">
            <a:off x="2515159" y="2077009"/>
            <a:ext cx="5409082" cy="685800"/>
            <a:chOff x="2058518" y="5151122"/>
            <a:chExt cx="5409082" cy="685800"/>
          </a:xfrm>
        </p:grpSpPr>
        <p:pic>
          <p:nvPicPr>
            <p:cNvPr id="11" name="Picture 8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659277" y="5151122"/>
              <a:ext cx="1903883" cy="685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8518" y="5277914"/>
              <a:ext cx="914400" cy="378978"/>
            </a:xfrm>
            <a:prstGeom prst="rect">
              <a:avLst/>
            </a:prstGeom>
            <a:effectLst/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8333"/>
            <a:stretch>
              <a:fillRect/>
            </a:stretch>
          </p:blipFill>
          <p:spPr>
            <a:xfrm>
              <a:off x="6553200" y="5277914"/>
              <a:ext cx="914400" cy="432213"/>
            </a:xfrm>
            <a:prstGeom prst="rect">
              <a:avLst/>
            </a:prstGeom>
            <a:effectLst/>
          </p:spPr>
        </p:pic>
      </p:grpSp>
      <p:sp>
        <p:nvSpPr>
          <p:cNvPr id="16" name="TextBox 15"/>
          <p:cNvSpPr txBox="1"/>
          <p:nvPr/>
        </p:nvSpPr>
        <p:spPr>
          <a:xfrm rot="16200000">
            <a:off x="-3600" y="3336209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guiBathy</a:t>
            </a:r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rot="16200000">
            <a:off x="779205" y="2863274"/>
            <a:ext cx="2819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2020 v.1</a:t>
            </a: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 rot="16200000">
            <a:off x="1914204" y="3529712"/>
            <a:ext cx="2743200" cy="4462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www.github.com/erdc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Contact: brittany.l.bruder@erdc.dren.mil</a:t>
            </a:r>
          </a:p>
        </p:txBody>
      </p:sp>
    </p:spTree>
    <p:extLst>
      <p:ext uri="{BB962C8B-B14F-4D97-AF65-F5344CB8AC3E}">
        <p14:creationId xmlns:p14="http://schemas.microsoft.com/office/powerpoint/2010/main" val="79349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5295900" y="1095153"/>
            <a:ext cx="5943600" cy="2971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2209800" y="-628650"/>
            <a:ext cx="0" cy="6172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7907"/>
            <a:ext cx="5486400" cy="5143500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43764" y="8977467"/>
            <a:ext cx="1059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Century Gothic" pitchFamily="34" charset="0"/>
                <a:ea typeface="Verdana" pitchFamily="34" charset="0"/>
              </a:rPr>
              <a:t>RUN DARK</a:t>
            </a:r>
            <a:endParaRPr 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-567480" y="3411851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guiBathy</a:t>
            </a:r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15325" y="2938916"/>
            <a:ext cx="2819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2020 v.1</a:t>
            </a: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 rot="16200000">
            <a:off x="583992" y="3609899"/>
            <a:ext cx="2743200" cy="4462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www.github.com/erdc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Contact: brittany.l.bruder@erdc.dren.mil</a:t>
            </a:r>
          </a:p>
        </p:txBody>
      </p:sp>
      <p:pic>
        <p:nvPicPr>
          <p:cNvPr id="14" name="Picture 8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16200000">
            <a:off x="1003127" y="513232"/>
            <a:ext cx="1903883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 descr="fig11intr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984" b="28999" l="5929" r="134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66" t="18056" r="86458" b="72420"/>
          <a:stretch/>
        </p:blipFill>
        <p:spPr bwMode="auto">
          <a:xfrm rot="18107693">
            <a:off x="360113" y="2433034"/>
            <a:ext cx="522074" cy="313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335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4965</TotalTime>
  <Words>19</Words>
  <Application>Microsoft Office PowerPoint</Application>
  <PresentationFormat>Custom</PresentationFormat>
  <Paragraphs>15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Verdana</vt:lpstr>
      <vt:lpstr>Arial</vt:lpstr>
      <vt:lpstr>Century Gothic</vt:lpstr>
      <vt:lpstr>Tahoma</vt:lpstr>
      <vt:lpstr>Calibri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Brittany L Bruder</dc:creator>
  <cp:lastModifiedBy>Brittany</cp:lastModifiedBy>
  <cp:revision>103</cp:revision>
  <dcterms:created xsi:type="dcterms:W3CDTF">2018-10-22T13:20:52Z</dcterms:created>
  <dcterms:modified xsi:type="dcterms:W3CDTF">2020-12-29T20:57:27Z</dcterms:modified>
</cp:coreProperties>
</file>

<file path=docProps/thumbnail.jpeg>
</file>